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71" r:id="rId5"/>
    <p:sldId id="269" r:id="rId6"/>
    <p:sldId id="270" r:id="rId7"/>
    <p:sldId id="279" r:id="rId8"/>
    <p:sldId id="263" r:id="rId9"/>
    <p:sldId id="259" r:id="rId10"/>
    <p:sldId id="260" r:id="rId11"/>
    <p:sldId id="268" r:id="rId12"/>
    <p:sldId id="264" r:id="rId13"/>
    <p:sldId id="261" r:id="rId14"/>
    <p:sldId id="262" r:id="rId15"/>
    <p:sldId id="265" r:id="rId16"/>
    <p:sldId id="267" r:id="rId17"/>
    <p:sldId id="272" r:id="rId18"/>
    <p:sldId id="280" r:id="rId19"/>
    <p:sldId id="281" r:id="rId20"/>
    <p:sldId id="285" r:id="rId21"/>
    <p:sldId id="286" r:id="rId22"/>
    <p:sldId id="287" r:id="rId23"/>
    <p:sldId id="288" r:id="rId24"/>
    <p:sldId id="289" r:id="rId25"/>
    <p:sldId id="290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/>
    <p:restoredTop sz="94675"/>
  </p:normalViewPr>
  <p:slideViewPr>
    <p:cSldViewPr snapToGrid="0">
      <p:cViewPr varScale="1">
        <p:scale>
          <a:sx n="140" d="100"/>
          <a:sy n="140" d="100"/>
        </p:scale>
        <p:origin x="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E85A-02E7-300A-6EC5-06D1FC96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5EB-C9DC-6EE2-E4B1-F136C4FAF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4F0D-391E-E9B9-619D-B1D23DC1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7ADE-293F-AC6E-DFAD-A38ED170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8087-6069-E0D4-51EA-CB17ECE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A928-6CA4-C770-C45C-5ABDBBC4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C8C08-C7FD-1DF1-1196-3D6B1A76A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EFC2-5943-2C8B-E157-956C4FED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9694-E3D8-6E3D-D867-A59B3286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F4C6-35A2-DCCE-8A9D-7AA1B7DD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BA98D-63FA-BBD9-D7B9-209C2EDB1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25B8D-2D73-6ED1-7651-989E4ABEC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F84B-3011-D091-7B9A-E987EC1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BD3AA-1FBD-3EB9-5969-A99C3EC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0ADFB-478E-87CD-FBFC-E7839209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931B-C16F-E5A8-E918-BA03FC9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0588-6F63-FDDD-DE53-513FFDC44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C941A-67F3-7AD3-7324-B8525605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48843-126E-FAAF-7BF6-A8DFC660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68EA-A1CA-3D25-DA36-8D4B1224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1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E404-680B-6016-1966-8D864AAC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BF316-7942-CA44-4C8B-83270FB9C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6814-4A8F-E57F-B5F2-F906F8A6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BF6B0-C463-5AD3-96E5-461C167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2C8EF-5F4F-C699-ED7D-D9F8DFFF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4918-1EF2-72F7-0C49-AD9BEBFD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B91F-4F0A-6FD6-F0F2-C474EA22C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8A58-02B1-F6D3-DFF9-1E273C8F5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79ED0-4D44-C634-3C05-358AB85E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3456E-5F3E-D831-2E29-A5D7FE8E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97EBF-2328-A398-A83A-CA38E3B7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0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3AFC-639B-B2B2-2390-0526501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64B77-0867-34CD-7472-CAF5A349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9FCBF-4B7F-CA28-60E7-ED9F5A93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BEB3D-BF90-39A9-F42D-7735C4F4B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CA6EF-B057-6B5D-CD32-6DBF954C8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7C343-33E9-C55A-0FA8-758776C6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6E442-58D9-D659-C452-1A03AB7B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B7E4B-E326-6AAA-AF7C-607B050C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9836-C8DA-972C-7AC4-EDDE1319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9627A-366F-12B9-58F1-1CAD45EC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23214-5B7D-FB87-BAC1-5E541A0F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0D125-B5A3-3ED7-459E-667BBCEE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9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CC0D9-5019-EF30-8143-CE5F206D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B3524-1441-06CC-1A61-36B3E40D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C622A-45B7-27AC-A7EA-87AD8737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2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8D70-174F-43D9-EDFA-82B8AE9E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02F4-FF0C-B337-DB66-16288268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92DD7-B138-C566-50A6-5BE5603BB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2F29-C292-02AB-5B3F-4FFF021F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6CC5F-BE5D-AFAA-DD69-B5FBED02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09360-1E88-898D-F9A8-10E37F86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9CAD-6DA3-7831-B604-AAB9A4B6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864C5-EF04-17AD-C03A-7DB5E3B87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98B08-8C0A-12A0-9C0A-D8E53BDD2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C6051-2EC6-AC84-9B69-D3F120BA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170D2-9D10-0F8D-A392-384867FB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1C1F8-9C61-38E0-3504-2A30E826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89079-219D-BFD3-82FA-3243AFD8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57F2F-7309-31AE-11E0-504C1F15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215C1-AAFE-43F9-F132-B1D31A360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2AFA9-3D48-274A-AD77-CAB21ACD8D2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9100-FF2F-91DE-A7A4-925E1AB4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2049B-354C-00D7-EA2B-23A1611DD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2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F0-E2A6-9970-7DF0-8DA9EEFD8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Diagrams for Solicited Passkey Registration Workflow</a:t>
            </a:r>
          </a:p>
        </p:txBody>
      </p:sp>
    </p:spTree>
    <p:extLst>
      <p:ext uri="{BB962C8B-B14F-4D97-AF65-F5344CB8AC3E}">
        <p14:creationId xmlns:p14="http://schemas.microsoft.com/office/powerpoint/2010/main" val="3952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80604-1EAF-4182-25BE-BCC72B16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70" y="721734"/>
            <a:ext cx="3755239" cy="5414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0AE37-8028-3941-17DC-0F79839C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6"/>
          <a:stretch/>
        </p:blipFill>
        <p:spPr>
          <a:xfrm>
            <a:off x="5967415" y="1339432"/>
            <a:ext cx="3511195" cy="4314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3904882" y="3202591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4762918" y="3122038"/>
            <a:ext cx="1333082" cy="27037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38546-AB01-998B-A32B-3DB79A08659A}"/>
              </a:ext>
            </a:extLst>
          </p:cNvPr>
          <p:cNvSpPr/>
          <p:nvPr/>
        </p:nvSpPr>
        <p:spPr>
          <a:xfrm>
            <a:off x="2914022" y="5471327"/>
            <a:ext cx="849086" cy="381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2FB26-A77E-FFCA-5255-B824069EC0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763108" y="3270999"/>
            <a:ext cx="2332892" cy="239124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07C81-19FE-CA14-D044-C81D4616BA01}"/>
              </a:ext>
            </a:extLst>
          </p:cNvPr>
          <p:cNvSpPr/>
          <p:nvPr/>
        </p:nvSpPr>
        <p:spPr>
          <a:xfrm>
            <a:off x="3904884" y="1625003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6E8-A1EC-6D5A-8765-0CBA185BE54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62920" y="1814825"/>
            <a:ext cx="1333080" cy="1077233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6096000" y="2783606"/>
            <a:ext cx="1722120" cy="676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8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789E9-C33F-5A6D-1386-52356AF4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4588067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44265" y="3811548"/>
            <a:ext cx="2482769" cy="526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1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48D15-CDB0-8EF9-2E84-F3DC77E8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9" y="186100"/>
            <a:ext cx="4146720" cy="2259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8E196-1B2F-60C3-234C-9717FFBCDE93}"/>
              </a:ext>
            </a:extLst>
          </p:cNvPr>
          <p:cNvSpPr/>
          <p:nvPr/>
        </p:nvSpPr>
        <p:spPr>
          <a:xfrm>
            <a:off x="442931" y="935101"/>
            <a:ext cx="241432" cy="1115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3FB3C6-6B50-A434-7668-AC2179C3B86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84363" y="990887"/>
            <a:ext cx="3065252" cy="88133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C6848D-1732-764E-2001-5069C1EBA919}"/>
              </a:ext>
            </a:extLst>
          </p:cNvPr>
          <p:cNvSpPr/>
          <p:nvPr/>
        </p:nvSpPr>
        <p:spPr>
          <a:xfrm>
            <a:off x="3749615" y="1771862"/>
            <a:ext cx="674104" cy="2007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225A-5F6A-3442-81C8-5D98342F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4" y="3072751"/>
            <a:ext cx="4123465" cy="206473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A25CBA8-74EA-AE31-AF25-850E7123C9A9}"/>
              </a:ext>
            </a:extLst>
          </p:cNvPr>
          <p:cNvSpPr/>
          <p:nvPr/>
        </p:nvSpPr>
        <p:spPr>
          <a:xfrm>
            <a:off x="2238182" y="2445908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E66B1-59F3-884D-80A1-ED910F85BF03}"/>
              </a:ext>
            </a:extLst>
          </p:cNvPr>
          <p:cNvSpPr/>
          <p:nvPr/>
        </p:nvSpPr>
        <p:spPr>
          <a:xfrm>
            <a:off x="2103006" y="3581359"/>
            <a:ext cx="868794" cy="4638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383AA-5607-773E-12E3-B75A08B2B6BC}"/>
              </a:ext>
            </a:extLst>
          </p:cNvPr>
          <p:cNvSpPr/>
          <p:nvPr/>
        </p:nvSpPr>
        <p:spPr>
          <a:xfrm>
            <a:off x="3561434" y="4800600"/>
            <a:ext cx="637849" cy="32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3373-12BF-3F41-A5D9-8100D0C6E793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>
            <a:off x="2537403" y="4045226"/>
            <a:ext cx="1024031" cy="91801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5DC5586-C5FC-07A9-CA7A-908040C90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12" y="1321551"/>
            <a:ext cx="4513028" cy="2259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695BF9-A926-28CD-9202-FAB9DA634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912" y="4208202"/>
            <a:ext cx="4343400" cy="2163780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3068D859-AE91-50BE-450D-366A92840D38}"/>
              </a:ext>
            </a:extLst>
          </p:cNvPr>
          <p:cNvSpPr/>
          <p:nvPr/>
        </p:nvSpPr>
        <p:spPr>
          <a:xfrm>
            <a:off x="7829115" y="3581759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C1EDDA5-A83C-CC76-1364-D87218054891}"/>
              </a:ext>
            </a:extLst>
          </p:cNvPr>
          <p:cNvSpPr/>
          <p:nvPr/>
        </p:nvSpPr>
        <p:spPr>
          <a:xfrm>
            <a:off x="7841984" y="677465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4CAC8A-DBFC-0C6A-2134-3CB813D4577D}"/>
              </a:ext>
            </a:extLst>
          </p:cNvPr>
          <p:cNvSpPr/>
          <p:nvPr/>
        </p:nvSpPr>
        <p:spPr>
          <a:xfrm>
            <a:off x="6733349" y="1982041"/>
            <a:ext cx="709983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774AF5-FEA2-8C5F-A35E-29549559164F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7088341" y="2178252"/>
            <a:ext cx="2420206" cy="111578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68D85F-0FE7-34BC-AE5B-8512429BB1AA}"/>
              </a:ext>
            </a:extLst>
          </p:cNvPr>
          <p:cNvSpPr/>
          <p:nvPr/>
        </p:nvSpPr>
        <p:spPr>
          <a:xfrm>
            <a:off x="9272132" y="3294038"/>
            <a:ext cx="472829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51BA58-06D1-F39E-00B3-427A86A629C7}"/>
              </a:ext>
            </a:extLst>
          </p:cNvPr>
          <p:cNvSpPr/>
          <p:nvPr/>
        </p:nvSpPr>
        <p:spPr>
          <a:xfrm>
            <a:off x="6660868" y="4767034"/>
            <a:ext cx="709983" cy="131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4C211-D788-3E86-676A-FA58D2C793D3}"/>
              </a:ext>
            </a:extLst>
          </p:cNvPr>
          <p:cNvSpPr/>
          <p:nvPr/>
        </p:nvSpPr>
        <p:spPr>
          <a:xfrm>
            <a:off x="6660868" y="5071923"/>
            <a:ext cx="2611264" cy="548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438956-8032-03AD-9D5F-C9EA6A6197A6}"/>
              </a:ext>
            </a:extLst>
          </p:cNvPr>
          <p:cNvSpPr/>
          <p:nvPr/>
        </p:nvSpPr>
        <p:spPr>
          <a:xfrm>
            <a:off x="9153554" y="6087579"/>
            <a:ext cx="591407" cy="214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BC0144-85A6-ACC3-6AF9-0B358FD8F9F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7015860" y="4898156"/>
            <a:ext cx="950640" cy="17376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F4E589-5261-583F-048C-7DDC80EE2199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7966500" y="5620357"/>
            <a:ext cx="1482758" cy="467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22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7C229-5F25-996D-73FC-398D4D87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09865"/>
            <a:ext cx="5990741" cy="21864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92D8E8-1EA2-D253-C882-3E01FC3CDE86}"/>
              </a:ext>
            </a:extLst>
          </p:cNvPr>
          <p:cNvSpPr/>
          <p:nvPr/>
        </p:nvSpPr>
        <p:spPr>
          <a:xfrm>
            <a:off x="368326" y="1250588"/>
            <a:ext cx="451183" cy="138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12BA70-4CCF-B299-AA04-1EDAE358A34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19509" y="1319721"/>
            <a:ext cx="4634883" cy="6100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04E9F0-FDDD-B721-6FB3-15CF7E7738EB}"/>
              </a:ext>
            </a:extLst>
          </p:cNvPr>
          <p:cNvSpPr/>
          <p:nvPr/>
        </p:nvSpPr>
        <p:spPr>
          <a:xfrm>
            <a:off x="5454392" y="1825236"/>
            <a:ext cx="523327" cy="2090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15CDB7-9777-0CCD-106C-3252DBBA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79" y="3377532"/>
            <a:ext cx="1389318" cy="3351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17E4283F-F727-C58F-C425-CFE126C3879C}"/>
              </a:ext>
            </a:extLst>
          </p:cNvPr>
          <p:cNvSpPr/>
          <p:nvPr/>
        </p:nvSpPr>
        <p:spPr>
          <a:xfrm>
            <a:off x="1170838" y="2494841"/>
            <a:ext cx="240749" cy="8670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9D5EE7-5F5F-71FB-948C-AE713701B7DD}"/>
              </a:ext>
            </a:extLst>
          </p:cNvPr>
          <p:cNvSpPr/>
          <p:nvPr/>
        </p:nvSpPr>
        <p:spPr>
          <a:xfrm>
            <a:off x="476179" y="3714388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E19B21-99AA-5159-F7E1-E83B387EFA7B}"/>
              </a:ext>
            </a:extLst>
          </p:cNvPr>
          <p:cNvSpPr/>
          <p:nvPr/>
        </p:nvSpPr>
        <p:spPr>
          <a:xfrm>
            <a:off x="494606" y="4480622"/>
            <a:ext cx="676231" cy="421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C90A1-0C4A-8B7D-56BA-3029BCCDBD81}"/>
              </a:ext>
            </a:extLst>
          </p:cNvPr>
          <p:cNvSpPr/>
          <p:nvPr/>
        </p:nvSpPr>
        <p:spPr>
          <a:xfrm>
            <a:off x="1170837" y="6548135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114960-B7AE-7604-7E87-FEA3370EE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57" y="3258988"/>
            <a:ext cx="3465443" cy="286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3D775BF-2B2A-B72D-9D94-210C44E0FD21}"/>
              </a:ext>
            </a:extLst>
          </p:cNvPr>
          <p:cNvSpPr/>
          <p:nvPr/>
        </p:nvSpPr>
        <p:spPr>
          <a:xfrm rot="16200000">
            <a:off x="2101030" y="4444299"/>
            <a:ext cx="240749" cy="7118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01AF8-D335-8BEE-F230-4EE421258D5F}"/>
              </a:ext>
            </a:extLst>
          </p:cNvPr>
          <p:cNvSpPr/>
          <p:nvPr/>
        </p:nvSpPr>
        <p:spPr>
          <a:xfrm>
            <a:off x="5639603" y="5506278"/>
            <a:ext cx="456397" cy="25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A05FCFF-25AC-5A31-F66E-29569837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28" y="3598025"/>
            <a:ext cx="2862847" cy="17197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F1A07C-5621-F98E-16F5-8500A9CE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9" y="300070"/>
            <a:ext cx="2405369" cy="1598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4F61A-BA1F-CBFA-19C8-9AD0108957F6}"/>
              </a:ext>
            </a:extLst>
          </p:cNvPr>
          <p:cNvSpPr/>
          <p:nvPr/>
        </p:nvSpPr>
        <p:spPr>
          <a:xfrm>
            <a:off x="1329719" y="711977"/>
            <a:ext cx="830638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855AA-0DEE-0D9E-C4DB-8F3A0B89D0F4}"/>
              </a:ext>
            </a:extLst>
          </p:cNvPr>
          <p:cNvSpPr/>
          <p:nvPr/>
        </p:nvSpPr>
        <p:spPr>
          <a:xfrm>
            <a:off x="2436073" y="1681054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EC60C3-F718-A202-0D4C-94D44063F84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745038" y="841109"/>
            <a:ext cx="867533" cy="83994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86E5C22-6518-5793-0F91-047A6CEA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9" y="2650131"/>
            <a:ext cx="2610985" cy="1469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0995A4-B95D-DFF5-F88F-767D658B6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8" y="4859569"/>
            <a:ext cx="2610985" cy="1483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50CF3-A6D2-2DA3-627F-D7217E349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257" y="1099220"/>
            <a:ext cx="2323715" cy="1789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CBF4A-5143-426D-33A6-F3D374FC2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514" y="916646"/>
            <a:ext cx="3717194" cy="2154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2D191-26F7-CACD-146C-977A3CAE2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0620" y="3611573"/>
            <a:ext cx="3705541" cy="227745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6451D087-093C-F0C9-8375-0C1AF285EE40}"/>
              </a:ext>
            </a:extLst>
          </p:cNvPr>
          <p:cNvSpPr/>
          <p:nvPr/>
        </p:nvSpPr>
        <p:spPr>
          <a:xfrm>
            <a:off x="1694222" y="1909866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F399DD-02B3-ACC1-B2A6-773A944D08A2}"/>
              </a:ext>
            </a:extLst>
          </p:cNvPr>
          <p:cNvSpPr/>
          <p:nvPr/>
        </p:nvSpPr>
        <p:spPr>
          <a:xfrm>
            <a:off x="1325315" y="3021094"/>
            <a:ext cx="1915148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A00DB1-3D11-A8E9-A5A0-2A1004F9A9AB}"/>
              </a:ext>
            </a:extLst>
          </p:cNvPr>
          <p:cNvSpPr/>
          <p:nvPr/>
        </p:nvSpPr>
        <p:spPr>
          <a:xfrm>
            <a:off x="2714363" y="3957636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38C45-80A1-FA48-845B-9B8E18C9664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282889" y="3238414"/>
            <a:ext cx="612376" cy="719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wn Arrow 20">
            <a:extLst>
              <a:ext uri="{FF2B5EF4-FFF2-40B4-BE49-F238E27FC236}">
                <a16:creationId xmlns:a16="http://schemas.microsoft.com/office/drawing/2014/main" id="{E058BFD5-36D4-D314-D38A-AE079C8FCB40}"/>
              </a:ext>
            </a:extLst>
          </p:cNvPr>
          <p:cNvSpPr/>
          <p:nvPr/>
        </p:nvSpPr>
        <p:spPr>
          <a:xfrm>
            <a:off x="1724441" y="4130794"/>
            <a:ext cx="215444" cy="7287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17DB26-2CCE-8272-483F-F7BEE92C42C7}"/>
              </a:ext>
            </a:extLst>
          </p:cNvPr>
          <p:cNvSpPr/>
          <p:nvPr/>
        </p:nvSpPr>
        <p:spPr>
          <a:xfrm>
            <a:off x="1255677" y="518860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04DEF-5695-EF09-0D92-140DA374FBBB}"/>
              </a:ext>
            </a:extLst>
          </p:cNvPr>
          <p:cNvSpPr/>
          <p:nvPr/>
        </p:nvSpPr>
        <p:spPr>
          <a:xfrm>
            <a:off x="2714363" y="615992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DF69F6-9317-3B89-139D-60226A27CB5E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436579" y="5317735"/>
            <a:ext cx="1458686" cy="84218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>
            <a:extLst>
              <a:ext uri="{FF2B5EF4-FFF2-40B4-BE49-F238E27FC236}">
                <a16:creationId xmlns:a16="http://schemas.microsoft.com/office/drawing/2014/main" id="{1988D8F0-AD00-9C36-4636-59FDCB394FDA}"/>
              </a:ext>
            </a:extLst>
          </p:cNvPr>
          <p:cNvSpPr/>
          <p:nvPr/>
        </p:nvSpPr>
        <p:spPr>
          <a:xfrm>
            <a:off x="5631709" y="2888885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782D56B-74D5-ACB4-4BAE-A4C267CD8E59}"/>
              </a:ext>
            </a:extLst>
          </p:cNvPr>
          <p:cNvSpPr/>
          <p:nvPr/>
        </p:nvSpPr>
        <p:spPr>
          <a:xfrm>
            <a:off x="10898437" y="307145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12381814-3A67-35F6-6DF7-4898E7F4CC4B}"/>
              </a:ext>
            </a:extLst>
          </p:cNvPr>
          <p:cNvSpPr/>
          <p:nvPr/>
        </p:nvSpPr>
        <p:spPr>
          <a:xfrm>
            <a:off x="5648159" y="571051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1F23EC82-2B46-0E4E-7503-C360B31D9642}"/>
              </a:ext>
            </a:extLst>
          </p:cNvPr>
          <p:cNvSpPr/>
          <p:nvPr/>
        </p:nvSpPr>
        <p:spPr>
          <a:xfrm>
            <a:off x="10908111" y="374476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7559F8-76C6-2AB6-5516-800C1FC6AE90}"/>
              </a:ext>
            </a:extLst>
          </p:cNvPr>
          <p:cNvSpPr/>
          <p:nvPr/>
        </p:nvSpPr>
        <p:spPr>
          <a:xfrm>
            <a:off x="6553168" y="2524005"/>
            <a:ext cx="275144" cy="20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CACF7D-39A5-5B24-7091-5B0DC34425A2}"/>
              </a:ext>
            </a:extLst>
          </p:cNvPr>
          <p:cNvSpPr/>
          <p:nvPr/>
        </p:nvSpPr>
        <p:spPr>
          <a:xfrm>
            <a:off x="5280528" y="4652249"/>
            <a:ext cx="1272639" cy="28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E655D0-4897-5C20-C336-2E1E6DD96B27}"/>
              </a:ext>
            </a:extLst>
          </p:cNvPr>
          <p:cNvCxnSpPr>
            <a:cxnSpLocks/>
            <a:stCxn id="34" idx="2"/>
            <a:endCxn id="36" idx="1"/>
          </p:cNvCxnSpPr>
          <p:nvPr/>
        </p:nvCxnSpPr>
        <p:spPr>
          <a:xfrm>
            <a:off x="5916848" y="4940135"/>
            <a:ext cx="1052303" cy="24846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0EEC333-6C58-F250-BEF1-65B44BEED5C3}"/>
              </a:ext>
            </a:extLst>
          </p:cNvPr>
          <p:cNvSpPr/>
          <p:nvPr/>
        </p:nvSpPr>
        <p:spPr>
          <a:xfrm>
            <a:off x="6969151" y="5124037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4936FD-FA57-0D5C-4DF4-AE374C9C3236}"/>
              </a:ext>
            </a:extLst>
          </p:cNvPr>
          <p:cNvSpPr/>
          <p:nvPr/>
        </p:nvSpPr>
        <p:spPr>
          <a:xfrm>
            <a:off x="11562521" y="2935211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103005-61CC-567A-25D0-96E4244F4601}"/>
              </a:ext>
            </a:extLst>
          </p:cNvPr>
          <p:cNvSpPr/>
          <p:nvPr/>
        </p:nvSpPr>
        <p:spPr>
          <a:xfrm>
            <a:off x="12393028" y="3637712"/>
            <a:ext cx="361804" cy="168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BAED61A7-5BDC-1CD4-423C-4B8B29F87DC1}"/>
              </a:ext>
            </a:extLst>
          </p:cNvPr>
          <p:cNvSpPr/>
          <p:nvPr/>
        </p:nvSpPr>
        <p:spPr>
          <a:xfrm>
            <a:off x="1675809" y="-20401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3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D0D7-452E-2A06-75A5-61324075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537"/>
            <a:ext cx="4937325" cy="2483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90D37-704D-DF0A-580D-21D5241B6C46}"/>
              </a:ext>
            </a:extLst>
          </p:cNvPr>
          <p:cNvSpPr/>
          <p:nvPr/>
        </p:nvSpPr>
        <p:spPr>
          <a:xfrm>
            <a:off x="2397272" y="2696241"/>
            <a:ext cx="526402" cy="125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F53434-BCF2-6B55-C63F-BF16256D922A}"/>
              </a:ext>
            </a:extLst>
          </p:cNvPr>
          <p:cNvCxnSpPr>
            <a:cxnSpLocks/>
            <a:stCxn id="3" idx="2"/>
            <a:endCxn id="5" idx="1"/>
          </p:cNvCxnSpPr>
          <p:nvPr/>
        </p:nvCxnSpPr>
        <p:spPr>
          <a:xfrm>
            <a:off x="2660473" y="2821405"/>
            <a:ext cx="532418" cy="12933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5FE0BB2-A2FA-1F1A-73EB-99130446695E}"/>
              </a:ext>
            </a:extLst>
          </p:cNvPr>
          <p:cNvSpPr/>
          <p:nvPr/>
        </p:nvSpPr>
        <p:spPr>
          <a:xfrm>
            <a:off x="3192891" y="2809372"/>
            <a:ext cx="1643804" cy="282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93A5C-EE70-7EA5-A203-84E2FBF0D04E}"/>
              </a:ext>
            </a:extLst>
          </p:cNvPr>
          <p:cNvSpPr/>
          <p:nvPr/>
        </p:nvSpPr>
        <p:spPr>
          <a:xfrm>
            <a:off x="6683541" y="3692857"/>
            <a:ext cx="463583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82A384-6EFD-C32D-C201-B518799F1B0F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4014793" y="3092115"/>
            <a:ext cx="2668748" cy="70940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58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2DE2B-503D-2C3C-A2ED-D1F106D8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8" y="341506"/>
            <a:ext cx="3617475" cy="1619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21913D-6AA5-A66E-3316-56A71983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16" y="2340648"/>
            <a:ext cx="1965158" cy="1088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8FEDB-BFD6-8738-E0C7-1D9C323D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74" y="3054960"/>
            <a:ext cx="4756484" cy="12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7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D8289-EE67-69A4-A709-BE514992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4" y="388974"/>
            <a:ext cx="7772400" cy="4451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3A9673-7B5A-19E7-9410-369F6FC69776}"/>
              </a:ext>
            </a:extLst>
          </p:cNvPr>
          <p:cNvSpPr/>
          <p:nvPr/>
        </p:nvSpPr>
        <p:spPr>
          <a:xfrm>
            <a:off x="932688" y="1804417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343098-F767-24FD-DA22-597C3F819D8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1743456" y="1331977"/>
            <a:ext cx="694944" cy="56083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5A8B543-0442-28B1-94B8-EEBA76281A98}"/>
              </a:ext>
            </a:extLst>
          </p:cNvPr>
          <p:cNvSpPr/>
          <p:nvPr/>
        </p:nvSpPr>
        <p:spPr>
          <a:xfrm>
            <a:off x="2438400" y="1243585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11211-4C10-D6EF-9BD3-0ED0EBC1B34F}"/>
              </a:ext>
            </a:extLst>
          </p:cNvPr>
          <p:cNvSpPr/>
          <p:nvPr/>
        </p:nvSpPr>
        <p:spPr>
          <a:xfrm>
            <a:off x="3919728" y="2688336"/>
            <a:ext cx="2176272" cy="438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058665-5835-DB9C-C6A0-5587F1A7056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49168" y="1331977"/>
            <a:ext cx="670560" cy="157581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5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85F71-35CC-278E-AC40-7DF56D1A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5" y="342697"/>
            <a:ext cx="3079826" cy="20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A2CE1-845C-DDF3-BF11-0B24D99925B0}"/>
              </a:ext>
            </a:extLst>
          </p:cNvPr>
          <p:cNvSpPr/>
          <p:nvPr/>
        </p:nvSpPr>
        <p:spPr>
          <a:xfrm>
            <a:off x="1832214" y="905257"/>
            <a:ext cx="338328" cy="6309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3E0E2-C4EE-16AE-776D-DCDCBFD2C8D5}"/>
              </a:ext>
            </a:extLst>
          </p:cNvPr>
          <p:cNvSpPr/>
          <p:nvPr/>
        </p:nvSpPr>
        <p:spPr>
          <a:xfrm>
            <a:off x="2956926" y="1536193"/>
            <a:ext cx="594360" cy="219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3DDCE-0E4D-C36F-8E3C-FBE02C05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" y="4277448"/>
            <a:ext cx="3413760" cy="1090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C84E6-5495-F7B1-1FE3-387C04A97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2" y="2738252"/>
            <a:ext cx="3578352" cy="1169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F180872-B14B-4E11-67FD-76F1B0B39B5A}"/>
              </a:ext>
            </a:extLst>
          </p:cNvPr>
          <p:cNvSpPr/>
          <p:nvPr/>
        </p:nvSpPr>
        <p:spPr>
          <a:xfrm>
            <a:off x="1998446" y="236829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0E6D139-4010-7B26-C9BB-31C1BB78DABC}"/>
              </a:ext>
            </a:extLst>
          </p:cNvPr>
          <p:cNvSpPr/>
          <p:nvPr/>
        </p:nvSpPr>
        <p:spPr>
          <a:xfrm>
            <a:off x="1998446" y="391225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23316-0148-D311-0C2D-7CD762D81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641" y="342697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9FDE85-F4BD-AD59-7590-5FD7174F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641" y="2783616"/>
            <a:ext cx="4493156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B462BF-4B79-7B3D-13BA-39DF177F0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641" y="5213441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2641AE3-CAA4-CB51-B33D-7154CD317924}"/>
              </a:ext>
            </a:extLst>
          </p:cNvPr>
          <p:cNvSpPr/>
          <p:nvPr/>
        </p:nvSpPr>
        <p:spPr>
          <a:xfrm>
            <a:off x="7598497" y="-1172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C641528-0B52-EC85-FC6A-3F24840ED787}"/>
              </a:ext>
            </a:extLst>
          </p:cNvPr>
          <p:cNvSpPr/>
          <p:nvPr/>
        </p:nvSpPr>
        <p:spPr>
          <a:xfrm>
            <a:off x="7598497" y="2424484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1D1FAFA-64A6-138F-592D-016EE4A6BE80}"/>
              </a:ext>
            </a:extLst>
          </p:cNvPr>
          <p:cNvSpPr/>
          <p:nvPr/>
        </p:nvSpPr>
        <p:spPr>
          <a:xfrm>
            <a:off x="7598497" y="486550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25FD6-614D-0A13-0513-27843FBD9584}"/>
              </a:ext>
            </a:extLst>
          </p:cNvPr>
          <p:cNvSpPr txBox="1"/>
          <p:nvPr/>
        </p:nvSpPr>
        <p:spPr>
          <a:xfrm>
            <a:off x="7706219" y="23968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2FA authentication may be required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F02DB-9F74-8106-6991-7B7A93E01817}"/>
              </a:ext>
            </a:extLst>
          </p:cNvPr>
          <p:cNvSpPr txBox="1"/>
          <p:nvPr/>
        </p:nvSpPr>
        <p:spPr>
          <a:xfrm>
            <a:off x="7706219" y="4922059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Passkey verification may be required here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E48921-DC24-3C55-4631-88A4F1F7509B}"/>
              </a:ext>
            </a:extLst>
          </p:cNvPr>
          <p:cNvSpPr/>
          <p:nvPr/>
        </p:nvSpPr>
        <p:spPr>
          <a:xfrm>
            <a:off x="371475" y="4699000"/>
            <a:ext cx="194780" cy="12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52F3F5-F6C2-908C-883C-27D3C68C9CC0}"/>
              </a:ext>
            </a:extLst>
          </p:cNvPr>
          <p:cNvSpPr/>
          <p:nvPr/>
        </p:nvSpPr>
        <p:spPr>
          <a:xfrm>
            <a:off x="7388772" y="3781247"/>
            <a:ext cx="1513489" cy="126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E793D-784D-467D-2BF6-29A5D115E277}"/>
              </a:ext>
            </a:extLst>
          </p:cNvPr>
          <p:cNvSpPr/>
          <p:nvPr/>
        </p:nvSpPr>
        <p:spPr>
          <a:xfrm>
            <a:off x="8630872" y="3968369"/>
            <a:ext cx="972698" cy="224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C668D0-B77A-BE2D-EC65-C7F02A3525F5}"/>
              </a:ext>
            </a:extLst>
          </p:cNvPr>
          <p:cNvSpPr/>
          <p:nvPr/>
        </p:nvSpPr>
        <p:spPr>
          <a:xfrm>
            <a:off x="9117221" y="6252365"/>
            <a:ext cx="486349" cy="228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0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2B2B-4396-E13D-75E9-695458E0126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Diagrams for IFA with Passkey Autofill Workflow</a:t>
            </a:r>
          </a:p>
        </p:txBody>
      </p:sp>
    </p:spTree>
    <p:extLst>
      <p:ext uri="{BB962C8B-B14F-4D97-AF65-F5344CB8AC3E}">
        <p14:creationId xmlns:p14="http://schemas.microsoft.com/office/powerpoint/2010/main" val="24170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463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6096000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594360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393192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A8C58E-9128-2F37-B982-24DDA5EB2248}"/>
              </a:ext>
            </a:extLst>
          </p:cNvPr>
          <p:cNvSpPr/>
          <p:nvPr/>
        </p:nvSpPr>
        <p:spPr>
          <a:xfrm>
            <a:off x="496047" y="859536"/>
            <a:ext cx="909018" cy="301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authenticate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CE71630-BE63-30D1-42A8-3E2D35416935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rot="10800000">
            <a:off x="1405066" y="1010384"/>
            <a:ext cx="414591" cy="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F9781-5D85-BDE2-0253-BCECB2EDB65E}"/>
              </a:ext>
            </a:extLst>
          </p:cNvPr>
          <p:cNvSpPr txBox="1"/>
          <p:nvPr/>
        </p:nvSpPr>
        <p:spPr>
          <a:xfrm>
            <a:off x="1570287" y="778408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C28F296-68F1-9880-5447-912024DD3A7A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5400000" flipH="1" flipV="1">
            <a:off x="1746294" y="-201378"/>
            <a:ext cx="265176" cy="1856652"/>
          </a:xfrm>
          <a:prstGeom prst="bentConnector3">
            <a:avLst>
              <a:gd name="adj1" fmla="val 112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5D5FA915-D050-E6B1-5547-EE74CD5D2B24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Already processed this session?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2A88A6-D6A7-E9C4-9FC3-AB5352F0C076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807208" y="1426464"/>
            <a:ext cx="0" cy="23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5533644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0A1490-4D12-C0DF-6B05-2DB3C74CD653}"/>
              </a:ext>
            </a:extLst>
          </p:cNvPr>
          <p:cNvSpPr txBox="1"/>
          <p:nvPr/>
        </p:nvSpPr>
        <p:spPr>
          <a:xfrm>
            <a:off x="2757108" y="140884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2802636" y="2496312"/>
            <a:ext cx="4572" cy="30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802636" y="5835396"/>
            <a:ext cx="0" cy="2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789710" y="245159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Collect browser information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1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Should solicit registration?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1"/>
            <a:endCxn id="22" idx="0"/>
          </p:cNvCxnSpPr>
          <p:nvPr/>
        </p:nvCxnSpPr>
        <p:spPr>
          <a:xfrm rot="10800000" flipV="1">
            <a:off x="2802636" y="3000172"/>
            <a:ext cx="1156764" cy="25334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3679813" y="275105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36622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user to opt 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413C5EB4-03F7-8D44-39CD-4A9B1F6FD5AB}"/>
              </a:ext>
            </a:extLst>
          </p:cNvPr>
          <p:cNvSpPr/>
          <p:nvPr/>
        </p:nvSpPr>
        <p:spPr>
          <a:xfrm>
            <a:off x="3959400" y="412209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Did user opt-in?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1AA0C62-3D99-5001-4DA4-7057D100DAE0}"/>
              </a:ext>
            </a:extLst>
          </p:cNvPr>
          <p:cNvCxnSpPr>
            <a:cxnSpLocks/>
            <a:stCxn id="53" idx="1"/>
            <a:endCxn id="22" idx="0"/>
          </p:cNvCxnSpPr>
          <p:nvPr/>
        </p:nvCxnSpPr>
        <p:spPr>
          <a:xfrm rot="10800000" flipV="1">
            <a:off x="2802636" y="4538150"/>
            <a:ext cx="1156764" cy="9954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35C8282-8D3D-B1D0-F618-78FD75511B07}"/>
              </a:ext>
            </a:extLst>
          </p:cNvPr>
          <p:cNvSpPr txBox="1"/>
          <p:nvPr/>
        </p:nvSpPr>
        <p:spPr>
          <a:xfrm>
            <a:off x="3621876" y="427667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81698C-7EF9-E178-FA7B-919C13E33654}"/>
              </a:ext>
            </a:extLst>
          </p:cNvPr>
          <p:cNvSpPr txBox="1"/>
          <p:nvPr/>
        </p:nvSpPr>
        <p:spPr>
          <a:xfrm>
            <a:off x="4897374" y="488720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CB2818-A21E-213E-AFCD-E9F6D2B33DC2}"/>
              </a:ext>
            </a:extLst>
          </p:cNvPr>
          <p:cNvCxnSpPr>
            <a:cxnSpLocks/>
            <a:stCxn id="48" idx="2"/>
            <a:endCxn id="53" idx="0"/>
          </p:cNvCxnSpPr>
          <p:nvPr/>
        </p:nvCxnSpPr>
        <p:spPr>
          <a:xfrm>
            <a:off x="4946952" y="3901701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D7A2785-41AC-C20B-6DC0-C91362E95A46}"/>
              </a:ext>
            </a:extLst>
          </p:cNvPr>
          <p:cNvSpPr/>
          <p:nvPr/>
        </p:nvSpPr>
        <p:spPr>
          <a:xfrm>
            <a:off x="4045815" y="5174598"/>
            <a:ext cx="1802274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Solicit passkey registration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67027C3-F9D3-5734-722E-E44CE6600896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>
            <a:off x="4946952" y="4954202"/>
            <a:ext cx="0" cy="22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65" idx="2"/>
            <a:endCxn id="22" idx="3"/>
          </p:cNvCxnSpPr>
          <p:nvPr/>
        </p:nvCxnSpPr>
        <p:spPr>
          <a:xfrm rot="5400000">
            <a:off x="3948969" y="4686536"/>
            <a:ext cx="244843" cy="1751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35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216152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41849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1463040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3622548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2802636" y="2496312"/>
            <a:ext cx="4572" cy="112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802636" y="3924300"/>
            <a:ext cx="0" cy="2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802635" y="250350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for username or passkey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Was username supplied or passkey login completed?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3"/>
            <a:endCxn id="5" idx="3"/>
          </p:cNvCxnSpPr>
          <p:nvPr/>
        </p:nvCxnSpPr>
        <p:spPr>
          <a:xfrm flipH="1">
            <a:off x="3118104" y="3000173"/>
            <a:ext cx="2816400" cy="1308175"/>
          </a:xfrm>
          <a:prstGeom prst="bentConnector3">
            <a:avLst>
              <a:gd name="adj1" fmla="val -8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5934504" y="2656801"/>
            <a:ext cx="101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Passkey login was completed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40885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for U/P login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Username supplied</a:t>
            </a: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48" idx="1"/>
            <a:endCxn id="22" idx="3"/>
          </p:cNvCxnSpPr>
          <p:nvPr/>
        </p:nvCxnSpPr>
        <p:spPr>
          <a:xfrm rot="10800000">
            <a:off x="3195828" y="3773425"/>
            <a:ext cx="109809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33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D2B34-5336-625E-09F2-78C9BBE9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3" y="3366718"/>
            <a:ext cx="4945936" cy="1620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07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D25278-3720-8F1D-045F-4B7780860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71"/>
          <a:stretch/>
        </p:blipFill>
        <p:spPr>
          <a:xfrm>
            <a:off x="2462214" y="3397999"/>
            <a:ext cx="3886200" cy="2289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2A6CA5-D2A5-9A03-6132-DC684C66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43" y="3312509"/>
            <a:ext cx="1287551" cy="2197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58537" y="36289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37071" y="4319868"/>
            <a:ext cx="419864" cy="3065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075372" y="5287131"/>
            <a:ext cx="467678" cy="2232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595620" y="4408473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2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D2CC7-AA87-5445-C280-36969BAE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60" y="4345845"/>
            <a:ext cx="5821530" cy="3529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9C1C9-B727-51A2-7EE7-666AEB2E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500" y="556921"/>
            <a:ext cx="1750760" cy="31747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4" y="1741807"/>
            <a:ext cx="1208959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489495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11082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480906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9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A8C5C-6378-E210-0893-C2E3D477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58" y="744986"/>
            <a:ext cx="7772400" cy="47022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4199900" y="2878385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>
            <a:off x="5057936" y="3068207"/>
            <a:ext cx="2892804" cy="31674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7950740" y="2827506"/>
            <a:ext cx="1809344" cy="5447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D5AF31-0602-DC82-8ACE-D9585A9A99E6}"/>
              </a:ext>
            </a:extLst>
          </p:cNvPr>
          <p:cNvSpPr/>
          <p:nvPr/>
        </p:nvSpPr>
        <p:spPr>
          <a:xfrm>
            <a:off x="6553199" y="5213274"/>
            <a:ext cx="1021405" cy="233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1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F8264-FCE3-253D-CD0B-3440FFF7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3835125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24811" y="3792094"/>
            <a:ext cx="2232144" cy="4426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94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37E08-E18B-37AA-C2E8-BE4EA6D6D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33"/>
          <a:stretch/>
        </p:blipFill>
        <p:spPr>
          <a:xfrm>
            <a:off x="2280655" y="1001550"/>
            <a:ext cx="3317770" cy="10023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E125C5-1AF8-EC96-730E-A49F9BD8EB01}"/>
              </a:ext>
            </a:extLst>
          </p:cNvPr>
          <p:cNvSpPr/>
          <p:nvPr/>
        </p:nvSpPr>
        <p:spPr>
          <a:xfrm>
            <a:off x="2398224" y="1386120"/>
            <a:ext cx="961061" cy="254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283B-0A5E-1E65-6E75-08B94DE6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44" y="2420222"/>
            <a:ext cx="1122593" cy="86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4249A-31E3-F05C-D3C3-456CB285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761360"/>
            <a:ext cx="3459480" cy="2472755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3CD1D48-410E-0163-B106-4CC0EFED0441}"/>
              </a:ext>
            </a:extLst>
          </p:cNvPr>
          <p:cNvSpPr/>
          <p:nvPr/>
        </p:nvSpPr>
        <p:spPr>
          <a:xfrm>
            <a:off x="3793490" y="1963565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EEC70A88-89A6-F3DA-7FA3-2B1FE7E366CE}"/>
              </a:ext>
            </a:extLst>
          </p:cNvPr>
          <p:cNvSpPr/>
          <p:nvPr/>
        </p:nvSpPr>
        <p:spPr>
          <a:xfrm>
            <a:off x="3793490" y="3310090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E1E726-2722-7E7A-CB18-87A95D28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5" y="2455127"/>
            <a:ext cx="2204212" cy="2199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D5380-CC7B-5F7B-BAC5-1FA65273D67C}"/>
              </a:ext>
            </a:extLst>
          </p:cNvPr>
          <p:cNvSpPr txBox="1"/>
          <p:nvPr/>
        </p:nvSpPr>
        <p:spPr>
          <a:xfrm>
            <a:off x="80138" y="95128"/>
            <a:ext cx="1224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in registration UX when </a:t>
            </a:r>
            <a:r>
              <a:rPr lang="en-US" sz="2400" dirty="0" err="1"/>
              <a:t>authenticatorAttachment</a:t>
            </a:r>
            <a:r>
              <a:rPr lang="en-US" sz="2400" dirty="0"/>
              <a:t> is not specified, vs set to “platform”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69C383-A112-060F-D37F-52F5352835DD}"/>
              </a:ext>
            </a:extLst>
          </p:cNvPr>
          <p:cNvCxnSpPr/>
          <p:nvPr/>
        </p:nvCxnSpPr>
        <p:spPr>
          <a:xfrm>
            <a:off x="5917915" y="904126"/>
            <a:ext cx="0" cy="5804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708A5A-6243-9F53-C883-8ABAEF723305}"/>
              </a:ext>
            </a:extLst>
          </p:cNvPr>
          <p:cNvSpPr txBox="1"/>
          <p:nvPr/>
        </p:nvSpPr>
        <p:spPr>
          <a:xfrm>
            <a:off x="987552" y="1033272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authenticatorAttachment</a:t>
            </a:r>
            <a:r>
              <a:rPr lang="en-US" dirty="0"/>
              <a:t> not specified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EDC9-6F9B-A1EE-4D0C-9A137C68421C}"/>
              </a:ext>
            </a:extLst>
          </p:cNvPr>
          <p:cNvSpPr txBox="1"/>
          <p:nvPr/>
        </p:nvSpPr>
        <p:spPr>
          <a:xfrm>
            <a:off x="7440168" y="1033272"/>
            <a:ext cx="36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authenticatorAttachment</a:t>
            </a:r>
            <a:r>
              <a:rPr lang="en-US" dirty="0"/>
              <a:t>=“platform”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FC4297-D2BD-6AEF-30F6-D75035F34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46" y="1765990"/>
            <a:ext cx="463403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ata:image/jpeg;base64,/9j/4AAQSkZJRgABAQAAAQABAAD/2wCEAAkGBw8QEhAPEBAVDxUWFhAXFw8WEBcXGBUWGBUWFhUVFRcYHiggGBomGxMYITEjJSkrLi4uFx8zODMtNygtLisBCgoKDg0OGxAQGy0lICUtLS0tLzAtLTAvLS0tLS0tLS0tLS0tLS0tLS0tLS0tLy8tLS0tLS0tListLy0tLS0tLf/AABEIAOEA4QMBIgACEQEDEQH/xAAcAAEAAgMBAQEAAAAAAAAAAAAAAQcEBQYCAwj/xAA9EAACAQIBCAYHBwQDAQAAAAAAAQIDEQQFBhIhMUFRYQcTcYGRoSIyQlJyscEUI2KCotHwU5Ky4TNjwkP/xAAbAQEAAgMBAQAAAAAAAAAAAAAABAUBAgYDB//EADgRAAECAwQHBwMDBAMAAAAAAAEAAgMEEQUhMUESUWFxobHRIjKBkcHh8BMUFUJSgiMzYvEGksL/2gAMAwEAAhEDEQA/ALxAARAAEQABEB4nNJNt2S2t7jjsv5/YejeGHX2ifvJ+gvze3+XVzNXvawVcV7QJeLHdow219N5y8V2bNBlPO/A4e+lWVVr2KXpvsbXop9rRVmWc5MXir9bUej/Shqh4Lb+a7NQQnzh/SPNX0Cwmi+M6uwdT0G9WDlDpMlrWHw8VwnUk34wjb/I0GLz4yjU2VurXuwhGP6mnLzOdII7o0R2JVpCs+Wh91g8RXnVZ9bLmMnqliasuTrzt4XsYU605etKUu2TfzPJBoSTmpQY0YAeQXuFSUdknHsbRl0ss4uGqGJqx7K818mYIAJCFjTiB5Bb/AA2emUadvv3Je7OEZX7XLX5m9wPSbWjZVsPCa3yhJwfg9JN+BwYNxGiDAlRokjLRO9DHgKcqK5MmZ8YCvZOo6MnsjVWj+pXj4s6SnUUkmmmnsad0+w/O5sck5cxOFd6FaUFvje8X2wervtckMnCO8Pm5VcewmG+C6mw3jzxHFX2DgchdItKpaGLj1Mv6sU3Tfatcoea5o7ihWhOKnCSnFq6lFpprimtpMZEa8VaVRTErFl3UiNpyO44L7AA3UdAAEQABEAARAAEQABENRl3LlDBw06stbvo01rnJ8lw5vUjAzqzpp4KLirTrNPRp31R/FO2xcFtfi1U2PxtWvUlVrTc5S2t8NyS3JcERo0wGdluPJW9n2W6Y/qRLmcTu1Db5bNpnFnTicY3Fvq6W6jF6vzP2n26uCRoSQVxcXGpXVQ4bIbQxgoAoIPRBhbqASQEUAkBFBBICKASQEUAkBFBt8gZxYnByvSneLeujLXF9259mvt2GoJMgkGoWr2Ne0tcKg5K7c285sPjY+h6FRK8qMnr7V70ea70jfn53w9edOUakJOLTvGcXZp8Uy1czc8YYpKhXahW3PZGr8PCfGO/at6U+BM6XZdjzXL2hZJggxIN7cxmOo5Z612YAJapUAARAAEQABEOZzvzjjgqejG0q0k9CF9UVs05cuC3vsbWwzhyxTwdGVaet7IR3ym9i7N7fBMpjKGNqV6k61WV5N3b+SS3JLUkRZiNoDRbjyVvZdn/cO+pEHYHE6twz8t3yr1pVJSqTk5NtuU27tt72fIkFautUEEgIoBJBlFAJARQQSAigEkBFAJICIQSAiggkBEJTas02mrNNOzTWtNPcyAEVsZi52LExWHrv76K1S/qxXtfGt637Vvt2h+dqFaUJRnCTjKLTjJPWmtaaLnzPzhjjaKcrKrCyqQXH30vdfk01uLCWj6XZdjzXLWtZwgn60Mdk4jUeh4Yal0QAJapEAARDzOSSbbslvPRyXSBlXqqKw8H6dW9+VNet47OzSNXODRUrzixBDYXnJcLnhlx4yu2n91C8YR5b5drav2JLcaI+2IhZ33PZ4ux8SncSSScV9BlXQnQWGD3CBTcb/PXqNxvQ8kg1XuoB6PIRQCQEUEGXk/J1bET6uhTlUfCK2c5N6kubaO4yT0b7JYqrb/rpfWUl8l3noyE5/dCjTE5Bl/7jqHVn5daKvCGXZgs1MBS2YaE3xqLrH2+ne3cbSnhKUNUacI9kEvkSBJuzI5qrfb0MdxhO8gcqr8/XJ8T9Byw8HthF/lR8KuS8PL1qUX2K3yMOk3gdkgnbUcgeS1Fvszhn/t7BUFYF218gR9h2/DJXXitnmarE4OVN2nC3O23vKqZjR5e+JCu1h1R50u8aHUFJh2vDid1vG/kqnILTVNcF4E9WuC8CJ+U/w4+y9fyA/bx9lVYLU6tcF4E9WuC8DP5Qfs4+yfkB+3j7KqQWt1a4LwJ6tcF4D8n/AIcfZPyI/bx9lU5tM3MsVMHXhWjdxWqcb+tB+uu3Vdc0ixOrXBeBPVrgvA2Fp0NQzj7LR8+17S1zKg3G/wBl1mExEKsIVabUoTSlGXFNXRkGlyFidtJ83H6r6+JujppWYExCEQZ47DmFycWHoPLflEABIXmhTecWUvtOIq1r3jfRh8MdS8dv5mWRnjj+owlWSdpS9CPbLU7c1HSfcVIRZh2DVVWlEwh+J9PVJxumt72PsT+rMNq2ozD44iF7S3vb2tv+eJCiNzXRf8UtK8ybzrczm5v/AKH8ti+AAPJduoJJIMoh02aeaFTFtVal6VG/re1U4qF934vC+u05lZtvF1OtqJqjB693WS26C5cXzS33Vs06ailGKUUkkklZJLYktyJUvL6fadhzVLadpmCfpQu9mf2+/Lfhj5NydRw8FTo01CK4bW+Mntk+bMipUUU5SailrbbskubNDnRnRQwS0W9Oq1eNFP8AVN+zHze7eVblvL+KxjvVqNx3Uo6ox7I7+13Z0MnZsSOAe63X0H+htXFTM82GTXtO+Yn4dis7KGe2T6N11rqtbqcdJd0tUX4mlrdJlJephZy+KrGPyUitwXLLJlm4gneelFWOtCMcKDw61VjU+k2D9fCSiuMaql/5Rt8Bn7gKtk5zot7pwdv7o3S72iogH2TLOwBG4n1qjbQjDEg+HSi/QWHrwqRU6cozi9koyTT7Gtp6q04yTjJJp7mURkrK2IwstOhUdN747Yy+KL1P5ln5q54UsYlSqJUa3uezPjoN7/wvX26ynm7LiQWlw7Tc/cfNqsZeeZFIBuPPcsrKOSnC8qeuO+Pu/ujWHanPZXyfo/eQWreuHNHD2pZTYYMaCLsxq2jZrGWIuuF/LTRPYfjkVq0Agc+FOXoAGywhJBJlF7oVXCUZrav5Y6unNSSktjSa7zkjfZDraVNx935PWi9sOPoxHQjneN46jkoM4yrQ4ZLZgA6dVyr/AKTMXeVCgnsU5tc21GPyficQbzPbEaeNrcI9XFd0Vf8AU5GiIEQ1eVz00/SjOO2nlchN921a9Xknf+bSCDSi84UV8J4iMNHAgg7RhxywOa+E42bXbr8j5mTVjdX3rz2tv+cjHIxFDRfXLPnWTsu2OzPEanDEeGWyhUGVk3AzxFWnRp7ZSSXLe5Pkkm+4xjv+i3Jv/NipLZ91HylN/wCKv2m8Jmm4NXpOTH28F0TMYbzh18F3GTMDDD0qdGCtGCsuLe+T5t3b7TU535xRwNG6tKrO6pwfnOX4VfvbS5m+nNRTk3ZJNtvcltZR2cmVpYzEVK79X1YR92Cvortd23zkzqLNkxHidrutx9B8yBXzmemTDbWvad8J+Z0WBiK86kpVKknOUm3KTets+YB1a59AAEQABEJi2mmm01Zpp2aa2NPcyAEVs5i5zfa4OjVf30Ft/qQ2afxLY+1PfZdXOKaaaunqaKEybjqmHq069N2lBprnucXyabXeXrgMZCtTp1oa4zjGS71sfPccvakm2C/SaOy7nmNxxCvZGYMVui7EfPZc5jsO6c3DdtT4/wA+hjm/y/RvBTXsvyer9jQHzO0Jb7eOWDA3jcehqF1EvE+owHPNegAQ16oSQSZRSbDIdW1TR95NeGtfU159cHPRqRfCS8L6/IkykT6cdj9RHlgeBXnFbpMI2LrAAd9olUlVSmW6uliMRLjUqPu0nYwT3WleUnxcn4s+ZV5rmHGriVJAIMLVel/o+NWFtmzXZn0FtLV4diT1czR7bqrpf+M2l9tM/ReexEoNzsGnx7p/ibgFjlz5m4TqsHh1vlDTfbU9PX3NLuKZZfWDpqNOnFbIxivBJHrJt7RPz5curt59ITG6yT5D3Wiz/wAc6OCq2dnUcaa7Jev+hSKcLH6WajUMLT3SlVl/bGK/9srg7myWBssDrJPp6L53aDiY1NQHX1QAFkoKAAIgACIAAiFpdF2O08NOg3d0p3S4Qn6S/UplWncdFFVqviIe9TUvCaS/yZBtKHpyztlD88KqXIu0Y7dtRw6hWViKenGUeKZyJ2hx+IjaU1wlJfM+X2+z+2/eOR6rsJE94bl4ABzqnoSQSZRSQSAbxRF1H2uIOf68k6f82dar/tQqvqqzkuDa8zwZmWaejXxEeFSovCUkYZMXEuGi4hAQDC1QNABKLxWjfX71+67ZfGFnpQhLjGL8UmUVFpbdn14Fy5q4jrMJh3vUIwfbD0HfviesqNF5GxdqbQM/Iw3uPbYdF22oud/INP8AIO1LlOlqm9HCT3J1o98lBr/FlclvdI+CdXBTaV3TlCfdrhLwjNvuKhO2sl4dLAaiRxr6rlbQbSOTrA6eiAAslCQABEAARAAEQ7boopt4itPcqVv7pxa/xZxJZvRVgXGjWrv/AOk4xXOME9a/NNr8pBtJ4bLO23ceilSLax27Kn55ruzj8U7zm/xP6nWVZ6KcuCb8jjz5hb77obN55dV2MiO8dykAHOKehJBJlFIAYJoKoF9eoBvvsK4EnR/hXalB+7CqvPOjoY3EK1k5QkuelGLb8WzSHa9J+FtUoVUvWjOLfOLuvKT8DiiyiCjiFxkyzRiuG3nf6oAeTReKAAIhYnRrlJSjVw7fpJ9Yu+0ZLusn+ZldmZkbKUsLWp1469F64+8nqlHvXnY3Y7RcCpMrMmC86jcd1a13g8KjNXZiKMakZU5rSjKMoyXFNWa8GUVlrJs8LWqYee2D1S96L1xl3rzuXphcTCrCFSm9KMkmpcUzms+c2vtlNVKa++pp6K9+O1xvx3rnfjc6GzJsQYmi7uu55H5vVjOwPqs0m4jiPl4VRgmSabTTTTaaas01tTW5kHUqiQABEAARAAwi+uFw86s4Uqa0pzajFcW9ncXrkfJ8cNQpUIbIRSvxe2Uu9tvvOS6Ps2HRX2uvG1SS9CD2wi1rk+EmvBdrS7lu2t6jmrVmhFeIbMG8T7Yeau5CXMNum7E8B74rXZcr6NPR3ydu5a39F3nOmVlLFdbNtbFqj/OZinzK0pkTEwXNwFw3DPxNfCi6mXh/TZQ45r0ACCvZCSCTKKT64WGlOEeMl/s+RnZFp6VVP3U/2+pIlYf1IzGayPKt/Cq84jtFhOxdGADv9Mqjoubz7wPXYOo0ryptTXZF2l+lyfcVKX3OCaaaummmuKe1FJZbye8NXq0H7EnovjF64v8Ata77kKYbfpKrtGHeH+HT18lggAjqsQHkBEAICLsMxM5Vh5fZa0rUpP0Zt6qc3tT4Rb8Hr3tq0T8/HZ5o55uio4fFNyp7I1dblBcJb5R81zWyRCi07LlZSc2GjQfhkfT5huW/ztzNp4u9Wk1Srb/dqfHbZL8XjfVar8oYCth5ulXpypS4NbecWtUlzRfNCtCpGM4SU4tXUou6a4prafPHYKlXj1danGrH3ZRT71wfMvpS03wQGP7TeI+aipEzIsinSaaHgfmxUCC0so9HWEnd0ZzoPg/vIrul6X6jSV+jXEr1K9Ka/Epx8kmXLLTln/qpvB/1xVa6RjtOFdxHrQ8FxAO2p9GuKb9OtSS4pyk/BxXzNvgOjbDxs69adb8MUqcXye1+DQfaUswd6u4FYbIxz+mm8/7Vb4bDzqyVOnCVST2Qirt93DmWRmnmMqTjXxSU5rXGjqcYPc5PZKXkueprrMm5Kw+GjoUKUaS32Wt/FJ65d7M2Ukk23ZLa+BUTdqvijQh9kcT08PNWMvZ7WHSfeeHU+K9HNZVyrpznRpu8YO1Sa2aXuLs2y7UuKWlzkzyc5fZMA9KcnZ4hbFf3H83uWziveCw0aMI047Etu++1t829Zx9rz304X02G913hn0rv1K0kqR4pp3W4nWdQ10xPgL63fdAIHJBXi9AA2WEJIJMopN5kKjaDn7z1di/3c0lODk1FbW1Y6ujTUIqK2KyLuxIGlFMQ4NHE+1a71CnH0aG619QAdSq1DhuknJGnCGLgtcPRnzi36L7pPwk+B3J8q1KM4yhNKUZJpxexpqzT7jV7dIUXnGhiIwtKoY8mzziyPLB150Xdx9aE/ei/qtj5rmjVkAgi4rnHNLSWnEKSADCwgIJMooJIARbLI2XsTg3ejUsm7ulLXGXatz5qzO6yX0hYaoksRGWHlxSc4+S0l4d5WQN2xHNwXvCmYkK5pu1ZfNxCvbB5SoV1ejVhV+GSbXalrRmn56cTLp5TxEdUa1SK4KpJfJnt9xrCmttL9zfI/OavoxsZjqVFaVWpCkuM5qPzKPnlXEvVKvVlydWT+bMJ63ffx3j7jYsutIfpbxVrZU6QMHSuqKliZfhTjC/OUl8kzg8vZz4rGXjUnoU/6MNUfzPbLv1ckaQzMlYJ16saa1J65PhFb/p2tHhFjdklxoBioro8aYcIYzuoM10OaGT7J4iS1yuocuMu96u46U8U4KKUYqySSSW5LYj2cbMRzGiF5z4DILtZSWEvBEMZY7TmfPgiAQPEKQvQANlhCSD6Yei5yUI7X5cWbtaXGgxKwTQVK2WQsPduo9i1Lt3s3p8aFNQioR2Jfxn2O3kpb7eCIeeJ3nHoNgVNGifUeXfKIACWvJAAEWizryFHG0XDUqkbunN7nqvF/hdrPue4p6tTlCUoTi4Si2pRe1NbUy/jj8981/tK6+ivvorXH+pFbviW579nC3hGh6V4xUCdltMabcRxCq0kh8Hq3NPanvTBFVMgBARSQCAikgEBFJ5JICIAQEQ7nNnJ3U0tOStOpa/w+yvO/fyOczbyf19VOS9CFpS5v2Y/zcd2UlrTNKQW7z6D18l0lhSeMw7c31Pp5qUAgUa6VEAgZCwvQANlhDoslYLq46UvWl5cjGyRk+1qk1r9lcOZujp7Is8s/rxBf+katp2nLUNpurpqPXsN8UABfKCgACIAAiAAIuMzxzQjiL18OlGt7UdiqfRS579/FVjUhKEpQnFxlFtOLVmnwaew/QJz2c2a1DGrSf3dVK0aq38FNe0vNbmeESFpXhV81J6fbZjzVOkGflnI+Iwc9CvDRv6tRa4z+GX028jXEYimKqHNLTQ4r0QQSYWEIACIQCAiExi20krttJLi3qSPJ0maGTtKTxElqjqjzlv8E/FnlHjNgwzEdlxOQ+b1IlZd0xFEJueeoZnw9s10OR8CsPSjT37ZPjJ7e5bO4ziCTj3vc9xc7E3rvocNsNoY0UAFB4KUAgardEAj60KEqj0YK7+XebsaXGjRUlakgXleEbnJmS7WnUWvdDh/OBk5PybGn6T9KXHh2GxOms6yNAiJHxybq2nWdmA2nCumJqvZZhrQAF+oKAAIgACIAAiAAIgACLHxeGp1YuFWEakXtjJJp9zODy70d7Z4Odv+iT/wnt7peJYgNXMDsV5RYDIoo4dVQGPwNbDy6utTlSlwkrX+F7JLmrmOfoDFYanVi4VIRqRe2Mopp9zOTyn0eYSpd0ZSwz4J6cP7Za/BojugHJVkSz3juGvA9FVYOsx3R7jad+r0K63aMlGXhOyXizRYnIWMpf8AJh6keehJr+5JrzPItcMQojoERveaVrgRKdtT1PgLmq8qhffCYeVWcKcdsnb92+VrvuLGwuHjShGnDUoq37t829feaLNHJuhF15LXPVHlD/bXglxOiuczas2HxPpg3N4nPywHiuwsWSMKF9Vw7TuDcvPE+Gakk+tPC1JerCT521eJl0cjVpbUod/7XIsOUjxe4wnwNPPDirZ0Rje8QsBE04OTtFOT4Wub3D5Epr1258ti/fzNlRpRirRSiuSLWBYUZ18VwaNl56cSNiiRJ1g7oryWlwmRW9dV2Xur9zc0aMYLRjFRX828T7A6GWkoMt/bF+vE+foKBQYkZ8TvFAAS15IAAiAAIgACIAAiAAIgACIAAiAAIgACyFp84vVKry3vAPGLioFod0rt8lepS+GH+KOoyeAU1i99X013fJZoAOifiq4IADVZQAGEQABEAARAAEQABF//2Q==">
            <a:extLst>
              <a:ext uri="{FF2B5EF4-FFF2-40B4-BE49-F238E27FC236}">
                <a16:creationId xmlns:a16="http://schemas.microsoft.com/office/drawing/2014/main" id="{29F672B9-7B00-563A-4C9D-6DCD41C5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558" y="176599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35D061-D927-C263-FF57-855A3BA18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892" y="2455127"/>
            <a:ext cx="2051711" cy="1613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00E0E4-31AB-529D-AC82-E33F6929A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257" y="4343470"/>
            <a:ext cx="2135372" cy="21261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1A55B7-A215-05AF-85F5-8FE98D7B3664}"/>
              </a:ext>
            </a:extLst>
          </p:cNvPr>
          <p:cNvSpPr/>
          <p:nvPr/>
        </p:nvSpPr>
        <p:spPr>
          <a:xfrm>
            <a:off x="4071946" y="3895344"/>
            <a:ext cx="554918" cy="109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6256C-8D26-2089-AF67-BCC579A85263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4349405" y="4005071"/>
            <a:ext cx="538" cy="33839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825B73D-01BE-65F1-DAA1-DD3EA8B4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86" y="2455127"/>
            <a:ext cx="2947277" cy="2199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28BBA8-C17C-F2F3-AB5C-35D8096B9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605" y="2455127"/>
            <a:ext cx="2458332" cy="219927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4EDD5F7-ED6E-095D-1BFD-6E9E5128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70" y="1765990"/>
            <a:ext cx="463403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ata:image/jpeg;base64,/9j/4AAQSkZJRgABAQAAAQABAAD/2wCEAAkGBw8QEhAPEBAVDxUWFhAXFw8WEBcXGBUWGBUWFhUVFRcYHiggGBomGxMYITEjJSkrLi4uFx8zODMtNygtLisBCgoKDg0OGxAQGy0lICUtLS0tLzAtLTAvLS0tLS0tLS0tLS0tLS0tLS0tLS0tLy8tLS0tLS0tListLy0tLS0tLf/AABEIAOEA4QMBIgACEQEDEQH/xAAcAAEAAgMBAQEAAAAAAAAAAAAAAQcEBQYCAwj/xAA9EAACAQIBCAYHBwQDAQAAAAAAAQIDEQQFBhIhMUFRYQcTcYGRoSIyQlJyscEUI2KCotHwU5Ky4TNjwkP/xAAbAQEAAgMBAQAAAAAAAAAAAAAABAUBAgYDB//EADgRAAECAwQHBwMDBAMAAAAAAAEAAgMEEQUhMUESUWFxobHRIjKBkcHh8BMUFUJSgiMzYvEGksL/2gAMAwEAAhEDEQA/ALxAARAAEQABEB4nNJNt2S2t7jjsv5/YejeGHX2ifvJ+gvze3+XVzNXvawVcV7QJeLHdow219N5y8V2bNBlPO/A4e+lWVVr2KXpvsbXop9rRVmWc5MXir9bUej/Shqh4Lb+a7NQQnzh/SPNX0Cwmi+M6uwdT0G9WDlDpMlrWHw8VwnUk34wjb/I0GLz4yjU2VurXuwhGP6mnLzOdII7o0R2JVpCs+Wh91g8RXnVZ9bLmMnqliasuTrzt4XsYU605etKUu2TfzPJBoSTmpQY0YAeQXuFSUdknHsbRl0ss4uGqGJqx7K818mYIAJCFjTiB5Bb/AA2emUadvv3Je7OEZX7XLX5m9wPSbWjZVsPCa3yhJwfg9JN+BwYNxGiDAlRokjLRO9DHgKcqK5MmZ8YCvZOo6MnsjVWj+pXj4s6SnUUkmmmnsad0+w/O5sck5cxOFd6FaUFvje8X2wervtckMnCO8Pm5VcewmG+C6mw3jzxHFX2DgchdItKpaGLj1Mv6sU3Tfatcoea5o7ihWhOKnCSnFq6lFpprimtpMZEa8VaVRTErFl3UiNpyO44L7AA3UdAAEQABEAARAAEQABENRl3LlDBw06stbvo01rnJ8lw5vUjAzqzpp4KLirTrNPRp31R/FO2xcFtfi1U2PxtWvUlVrTc5S2t8NyS3JcERo0wGdluPJW9n2W6Y/qRLmcTu1Db5bNpnFnTicY3Fvq6W6jF6vzP2n26uCRoSQVxcXGpXVQ4bIbQxgoAoIPRBhbqASQEUAkBFBBICKASQEUAkBFBt8gZxYnByvSneLeujLXF9259mvt2GoJMgkGoWr2Ne0tcKg5K7c285sPjY+h6FRK8qMnr7V70ea70jfn53w9edOUakJOLTvGcXZp8Uy1czc8YYpKhXahW3PZGr8PCfGO/at6U+BM6XZdjzXL2hZJggxIN7cxmOo5Z612YAJapUAARAAEQABEOZzvzjjgqejG0q0k9CF9UVs05cuC3vsbWwzhyxTwdGVaet7IR3ym9i7N7fBMpjKGNqV6k61WV5N3b+SS3JLUkRZiNoDRbjyVvZdn/cO+pEHYHE6twz8t3yr1pVJSqTk5NtuU27tt72fIkFautUEEgIoBJBlFAJARQQSAigEkBFAJICIQSAiggkBEJTas02mrNNOzTWtNPcyAEVsZi52LExWHrv76K1S/qxXtfGt637Vvt2h+dqFaUJRnCTjKLTjJPWmtaaLnzPzhjjaKcrKrCyqQXH30vdfk01uLCWj6XZdjzXLWtZwgn60Mdk4jUeh4Yal0QAJapEAARDzOSSbbslvPRyXSBlXqqKw8H6dW9+VNet47OzSNXODRUrzixBDYXnJcLnhlx4yu2n91C8YR5b5drav2JLcaI+2IhZ33PZ4ux8SncSSScV9BlXQnQWGD3CBTcb/PXqNxvQ8kg1XuoB6PIRQCQEUEGXk/J1bET6uhTlUfCK2c5N6kubaO4yT0b7JYqrb/rpfWUl8l3noyE5/dCjTE5Bl/7jqHVn5daKvCGXZgs1MBS2YaE3xqLrH2+ne3cbSnhKUNUacI9kEvkSBJuzI5qrfb0MdxhO8gcqr8/XJ8T9Byw8HthF/lR8KuS8PL1qUX2K3yMOk3gdkgnbUcgeS1Fvszhn/t7BUFYF218gR9h2/DJXXitnmarE4OVN2nC3O23vKqZjR5e+JCu1h1R50u8aHUFJh2vDid1vG/kqnILTVNcF4E9WuC8CJ+U/w4+y9fyA/bx9lVYLU6tcF4E9WuC8DP5Qfs4+yfkB+3j7KqQWt1a4LwJ6tcF4D8n/AIcfZPyI/bx9lU5tM3MsVMHXhWjdxWqcb+tB+uu3Vdc0ixOrXBeBPVrgvA2Fp0NQzj7LR8+17S1zKg3G/wBl1mExEKsIVabUoTSlGXFNXRkGlyFidtJ83H6r6+JujppWYExCEQZ47DmFycWHoPLflEABIXmhTecWUvtOIq1r3jfRh8MdS8dv5mWRnjj+owlWSdpS9CPbLU7c1HSfcVIRZh2DVVWlEwh+J9PVJxumt72PsT+rMNq2ozD44iF7S3vb2tv+eJCiNzXRf8UtK8ybzrczm5v/AKH8ti+AAPJduoJJIMoh02aeaFTFtVal6VG/re1U4qF934vC+u05lZtvF1OtqJqjB693WS26C5cXzS33Vs06ailGKUUkkklZJLYktyJUvL6fadhzVLadpmCfpQu9mf2+/Lfhj5NydRw8FTo01CK4bW+Mntk+bMipUUU5SailrbbskubNDnRnRQwS0W9Oq1eNFP8AVN+zHze7eVblvL+KxjvVqNx3Uo6ox7I7+13Z0MnZsSOAe63X0H+htXFTM82GTXtO+Yn4dis7KGe2T6N11rqtbqcdJd0tUX4mlrdJlJephZy+KrGPyUitwXLLJlm4gneelFWOtCMcKDw61VjU+k2D9fCSiuMaql/5Rt8Bn7gKtk5zot7pwdv7o3S72iogH2TLOwBG4n1qjbQjDEg+HSi/QWHrwqRU6cozi9koyTT7Gtp6q04yTjJJp7mURkrK2IwstOhUdN747Yy+KL1P5ln5q54UsYlSqJUa3uezPjoN7/wvX26ynm7LiQWlw7Tc/cfNqsZeeZFIBuPPcsrKOSnC8qeuO+Pu/ujWHanPZXyfo/eQWreuHNHD2pZTYYMaCLsxq2jZrGWIuuF/LTRPYfjkVq0Agc+FOXoAGywhJBJlF7oVXCUZrav5Y6unNSSktjSa7zkjfZDraVNx935PWi9sOPoxHQjneN46jkoM4yrQ4ZLZgA6dVyr/AKTMXeVCgnsU5tc21GPyficQbzPbEaeNrcI9XFd0Vf8AU5GiIEQ1eVz00/SjOO2nlchN921a9Xknf+bSCDSi84UV8J4iMNHAgg7RhxywOa+E42bXbr8j5mTVjdX3rz2tv+cjHIxFDRfXLPnWTsu2OzPEanDEeGWyhUGVk3AzxFWnRp7ZSSXLe5Pkkm+4xjv+i3Jv/NipLZ91HylN/wCKv2m8Jmm4NXpOTH28F0TMYbzh18F3GTMDDD0qdGCtGCsuLe+T5t3b7TU535xRwNG6tKrO6pwfnOX4VfvbS5m+nNRTk3ZJNtvcltZR2cmVpYzEVK79X1YR92Cvortd23zkzqLNkxHidrutx9B8yBXzmemTDbWvad8J+Z0WBiK86kpVKknOUm3KTets+YB1a59AAEQABEJi2mmm01Zpp2aa2NPcyAEVs5i5zfa4OjVf30Ft/qQ2afxLY+1PfZdXOKaaaunqaKEybjqmHq069N2lBprnucXyabXeXrgMZCtTp1oa4zjGS71sfPccvakm2C/SaOy7nmNxxCvZGYMVui7EfPZc5jsO6c3DdtT4/wA+hjm/y/RvBTXsvyer9jQHzO0Jb7eOWDA3jcehqF1EvE+owHPNegAQ16oSQSZRSbDIdW1TR95NeGtfU159cHPRqRfCS8L6/IkykT6cdj9RHlgeBXnFbpMI2LrAAd9olUlVSmW6uliMRLjUqPu0nYwT3WleUnxcn4s+ZV5rmHGriVJAIMLVel/o+NWFtmzXZn0FtLV4diT1czR7bqrpf+M2l9tM/ReexEoNzsGnx7p/ibgFjlz5m4TqsHh1vlDTfbU9PX3NLuKZZfWDpqNOnFbIxivBJHrJt7RPz5curt59ITG6yT5D3Wiz/wAc6OCq2dnUcaa7Jev+hSKcLH6WajUMLT3SlVl/bGK/9srg7myWBssDrJPp6L53aDiY1NQHX1QAFkoKAAIgACIAAiFpdF2O08NOg3d0p3S4Qn6S/UplWncdFFVqviIe9TUvCaS/yZBtKHpyztlD88KqXIu0Y7dtRw6hWViKenGUeKZyJ2hx+IjaU1wlJfM+X2+z+2/eOR6rsJE94bl4ABzqnoSQSZRSQSAbxRF1H2uIOf68k6f82dar/tQqvqqzkuDa8zwZmWaejXxEeFSovCUkYZMXEuGi4hAQDC1QNABKLxWjfX71+67ZfGFnpQhLjGL8UmUVFpbdn14Fy5q4jrMJh3vUIwfbD0HfviesqNF5GxdqbQM/Iw3uPbYdF22oud/INP8AIO1LlOlqm9HCT3J1o98lBr/FlclvdI+CdXBTaV3TlCfdrhLwjNvuKhO2sl4dLAaiRxr6rlbQbSOTrA6eiAAslCQABEAARAAEQ7boopt4itPcqVv7pxa/xZxJZvRVgXGjWrv/AOk4xXOME9a/NNr8pBtJ4bLO23ceilSLax27Kn55ruzj8U7zm/xP6nWVZ6KcuCb8jjz5hb77obN55dV2MiO8dykAHOKehJBJlFIAYJoKoF9eoBvvsK4EnR/hXalB+7CqvPOjoY3EK1k5QkuelGLb8WzSHa9J+FtUoVUvWjOLfOLuvKT8DiiyiCjiFxkyzRiuG3nf6oAeTReKAAIhYnRrlJSjVw7fpJ9Yu+0ZLusn+ZldmZkbKUsLWp1469F64+8nqlHvXnY3Y7RcCpMrMmC86jcd1a13g8KjNXZiKMakZU5rSjKMoyXFNWa8GUVlrJs8LWqYee2D1S96L1xl3rzuXphcTCrCFSm9KMkmpcUzms+c2vtlNVKa++pp6K9+O1xvx3rnfjc6GzJsQYmi7uu55H5vVjOwPqs0m4jiPl4VRgmSabTTTTaaas01tTW5kHUqiQABEAARAAwi+uFw86s4Uqa0pzajFcW9ncXrkfJ8cNQpUIbIRSvxe2Uu9tvvOS6Ps2HRX2uvG1SS9CD2wi1rk+EmvBdrS7lu2t6jmrVmhFeIbMG8T7Yeau5CXMNum7E8B74rXZcr6NPR3ydu5a39F3nOmVlLFdbNtbFqj/OZinzK0pkTEwXNwFw3DPxNfCi6mXh/TZQ45r0ACCvZCSCTKKT64WGlOEeMl/s+RnZFp6VVP3U/2+pIlYf1IzGayPKt/Cq84jtFhOxdGADv9Mqjoubz7wPXYOo0ryptTXZF2l+lyfcVKX3OCaaaummmuKe1FJZbye8NXq0H7EnovjF64v8Ata77kKYbfpKrtGHeH+HT18lggAjqsQHkBEAICLsMxM5Vh5fZa0rUpP0Zt6qc3tT4Rb8Hr3tq0T8/HZ5o55uio4fFNyp7I1dblBcJb5R81zWyRCi07LlZSc2GjQfhkfT5huW/ztzNp4u9Wk1Srb/dqfHbZL8XjfVar8oYCth5ulXpypS4NbecWtUlzRfNCtCpGM4SU4tXUou6a4prafPHYKlXj1danGrH3ZRT71wfMvpS03wQGP7TeI+aipEzIsinSaaHgfmxUCC0so9HWEnd0ZzoPg/vIrul6X6jSV+jXEr1K9Ka/Epx8kmXLLTln/qpvB/1xVa6RjtOFdxHrQ8FxAO2p9GuKb9OtSS4pyk/BxXzNvgOjbDxs69adb8MUqcXye1+DQfaUswd6u4FYbIxz+mm8/7Vb4bDzqyVOnCVST2Qirt93DmWRmnmMqTjXxSU5rXGjqcYPc5PZKXkueprrMm5Kw+GjoUKUaS32Wt/FJ65d7M2Ukk23ZLa+BUTdqvijQh9kcT08PNWMvZ7WHSfeeHU+K9HNZVyrpznRpu8YO1Sa2aXuLs2y7UuKWlzkzyc5fZMA9KcnZ4hbFf3H83uWziveCw0aMI047Etu++1t829Zx9rz304X02G913hn0rv1K0kqR4pp3W4nWdQ10xPgL63fdAIHJBXi9AA2WEJIJMopN5kKjaDn7z1di/3c0lODk1FbW1Y6ujTUIqK2KyLuxIGlFMQ4NHE+1a71CnH0aG619QAdSq1DhuknJGnCGLgtcPRnzi36L7pPwk+B3J8q1KM4yhNKUZJpxexpqzT7jV7dIUXnGhiIwtKoY8mzziyPLB150Xdx9aE/ei/qtj5rmjVkAgi4rnHNLSWnEKSADCwgIJMooJIARbLI2XsTg3ejUsm7ulLXGXatz5qzO6yX0hYaoksRGWHlxSc4+S0l4d5WQN2xHNwXvCmYkK5pu1ZfNxCvbB5SoV1ejVhV+GSbXalrRmn56cTLp5TxEdUa1SK4KpJfJnt9xrCmttL9zfI/OavoxsZjqVFaVWpCkuM5qPzKPnlXEvVKvVlydWT+bMJ63ffx3j7jYsutIfpbxVrZU6QMHSuqKliZfhTjC/OUl8kzg8vZz4rGXjUnoU/6MNUfzPbLv1ckaQzMlYJ16saa1J65PhFb/p2tHhFjdklxoBioro8aYcIYzuoM10OaGT7J4iS1yuocuMu96u46U8U4KKUYqySSSW5LYj2cbMRzGiF5z4DILtZSWEvBEMZY7TmfPgiAQPEKQvQANlhCSD6Yei5yUI7X5cWbtaXGgxKwTQVK2WQsPduo9i1Lt3s3p8aFNQioR2Jfxn2O3kpb7eCIeeJ3nHoNgVNGifUeXfKIACWvJAAEWizryFHG0XDUqkbunN7nqvF/hdrPue4p6tTlCUoTi4Si2pRe1NbUy/jj8981/tK6+ivvorXH+pFbviW579nC3hGh6V4xUCdltMabcRxCq0kh8Hq3NPanvTBFVMgBARSQCAikgEBFJ5JICIAQEQ7nNnJ3U0tOStOpa/w+yvO/fyOczbyf19VOS9CFpS5v2Y/zcd2UlrTNKQW7z6D18l0lhSeMw7c31Pp5qUAgUa6VEAgZCwvQANlhDoslYLq46UvWl5cjGyRk+1qk1r9lcOZujp7Is8s/rxBf+katp2nLUNpurpqPXsN8UABfKCgACIAAiAAIuMzxzQjiL18OlGt7UdiqfRS579/FVjUhKEpQnFxlFtOLVmnwaew/QJz2c2a1DGrSf3dVK0aq38FNe0vNbmeESFpXhV81J6fbZjzVOkGflnI+Iwc9CvDRv6tRa4z+GX028jXEYimKqHNLTQ4r0QQSYWEIACIQCAiExi20krttJLi3qSPJ0maGTtKTxElqjqjzlv8E/FnlHjNgwzEdlxOQ+b1IlZd0xFEJueeoZnw9s10OR8CsPSjT37ZPjJ7e5bO4ziCTj3vc9xc7E3rvocNsNoY0UAFB4KUAgardEAj60KEqj0YK7+XebsaXGjRUlakgXleEbnJmS7WnUWvdDh/OBk5PybGn6T9KXHh2GxOms6yNAiJHxybq2nWdmA2nCumJqvZZhrQAF+oKAAIgACIAAiAAIgACLHxeGp1YuFWEakXtjJJp9zODy70d7Z4Odv+iT/wnt7peJYgNXMDsV5RYDIoo4dVQGPwNbDy6utTlSlwkrX+F7JLmrmOfoDFYanVi4VIRqRe2Mopp9zOTyn0eYSpd0ZSwz4J6cP7Za/BojugHJVkSz3juGvA9FVYOsx3R7jad+r0K63aMlGXhOyXizRYnIWMpf8AJh6keehJr+5JrzPItcMQojoERveaVrgRKdtT1PgLmq8qhffCYeVWcKcdsnb92+VrvuLGwuHjShGnDUoq37t829feaLNHJuhF15LXPVHlD/bXglxOiuczas2HxPpg3N4nPywHiuwsWSMKF9Vw7TuDcvPE+Gakk+tPC1JerCT521eJl0cjVpbUod/7XIsOUjxe4wnwNPPDirZ0Rje8QsBE04OTtFOT4Wub3D5Epr1258ti/fzNlRpRirRSiuSLWBYUZ18VwaNl56cSNiiRJ1g7oryWlwmRW9dV2Xur9zc0aMYLRjFRX828T7A6GWkoMt/bF+vE+foKBQYkZ8TvFAAS15IAAiAAIgACIAAiAAIgACIAAiAAIgACyFp84vVKry3vAPGLioFod0rt8lepS+GH+KOoyeAU1i99X013fJZoAOifiq4IADVZQAGEQABEAARAAEQABF//2Q==">
            <a:extLst>
              <a:ext uri="{FF2B5EF4-FFF2-40B4-BE49-F238E27FC236}">
                <a16:creationId xmlns:a16="http://schemas.microsoft.com/office/drawing/2014/main" id="{77C39068-43B3-538D-D746-6AC05A5DB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482" y="176599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10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F1529E-758B-3C6B-99C4-C129E0EA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1" y="909745"/>
            <a:ext cx="4697447" cy="2445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92B9E-F647-5696-C65E-781501F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08" y="3667137"/>
            <a:ext cx="3343713" cy="2787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1171360" y="2911614"/>
            <a:ext cx="502799" cy="147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674159" y="1992283"/>
            <a:ext cx="3073812" cy="99312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4747971" y="1781735"/>
            <a:ext cx="711536" cy="421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38A46CD6-33B9-47D2-5288-5B89F10B70BC}"/>
              </a:ext>
            </a:extLst>
          </p:cNvPr>
          <p:cNvSpPr/>
          <p:nvPr/>
        </p:nvSpPr>
        <p:spPr>
          <a:xfrm>
            <a:off x="3083650" y="3355041"/>
            <a:ext cx="215444" cy="312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647370-D98A-C0A5-167E-41E3227D57A2}"/>
              </a:ext>
            </a:extLst>
          </p:cNvPr>
          <p:cNvSpPr/>
          <p:nvPr/>
        </p:nvSpPr>
        <p:spPr>
          <a:xfrm>
            <a:off x="1592702" y="5558443"/>
            <a:ext cx="841216" cy="389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94A92-5BAC-BD0E-21F2-F4850600BA52}"/>
              </a:ext>
            </a:extLst>
          </p:cNvPr>
          <p:cNvSpPr/>
          <p:nvPr/>
        </p:nvSpPr>
        <p:spPr>
          <a:xfrm>
            <a:off x="1572828" y="5061075"/>
            <a:ext cx="773686" cy="221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308C6-0C0B-D794-77FE-1309634BC98D}"/>
              </a:ext>
            </a:extLst>
          </p:cNvPr>
          <p:cNvSpPr/>
          <p:nvPr/>
        </p:nvSpPr>
        <p:spPr>
          <a:xfrm>
            <a:off x="3191371" y="6127874"/>
            <a:ext cx="1078069" cy="3271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7DAB4-3D24-11BB-C509-962270B4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621"/>
            <a:ext cx="7772400" cy="3808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2657260" y="4175638"/>
            <a:ext cx="1141853" cy="2330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799113" y="3619500"/>
            <a:ext cx="2911931" cy="67267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6711044" y="3483429"/>
            <a:ext cx="2019299" cy="2721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640E6-6E1B-26E3-AB90-CB7F070E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3" y="3366717"/>
            <a:ext cx="4669839" cy="15656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4DC4-2908-AC39-5DB9-01B628A0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6" y="3274459"/>
            <a:ext cx="1268366" cy="2264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04945A-8713-6F99-41C4-72881B66D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78" y="3393663"/>
            <a:ext cx="3886200" cy="2025821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94537" y="36001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73071" y="4246504"/>
            <a:ext cx="419864" cy="372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111372" y="5344732"/>
            <a:ext cx="429799" cy="156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437739" y="4354515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8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C4B3C-E9E5-CD17-9FA4-3556CF2C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33" y="384262"/>
            <a:ext cx="3350985" cy="2138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A0DBE8-E6E2-62EA-5F2C-4D9C5E91186F}"/>
              </a:ext>
            </a:extLst>
          </p:cNvPr>
          <p:cNvSpPr/>
          <p:nvPr/>
        </p:nvSpPr>
        <p:spPr>
          <a:xfrm>
            <a:off x="1973133" y="1319101"/>
            <a:ext cx="856128" cy="929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B840C-8FAE-4620-F3BC-E6A7B4FD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6" y="3324112"/>
            <a:ext cx="5514529" cy="3379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BEB6C1-5627-9E10-11E8-C4FAC9D67BAB}"/>
              </a:ext>
            </a:extLst>
          </p:cNvPr>
          <p:cNvSpPr/>
          <p:nvPr/>
        </p:nvSpPr>
        <p:spPr>
          <a:xfrm>
            <a:off x="2658666" y="3324112"/>
            <a:ext cx="1536815" cy="275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5D90FAA-16F3-1E9B-83DF-866DD891C206}"/>
              </a:ext>
            </a:extLst>
          </p:cNvPr>
          <p:cNvSpPr/>
          <p:nvPr/>
        </p:nvSpPr>
        <p:spPr>
          <a:xfrm>
            <a:off x="3134973" y="2764991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6B7B6-EA93-1D82-047D-911C71C1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5115"/>
            <a:ext cx="7772400" cy="61277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D1B07B-5ABF-D14C-4E8F-D665849C2228}"/>
              </a:ext>
            </a:extLst>
          </p:cNvPr>
          <p:cNvSpPr/>
          <p:nvPr/>
        </p:nvSpPr>
        <p:spPr>
          <a:xfrm>
            <a:off x="2619592" y="365116"/>
            <a:ext cx="229486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9A3B0-74BB-A26D-6196-62E42632EB20}"/>
              </a:ext>
            </a:extLst>
          </p:cNvPr>
          <p:cNvCxnSpPr>
            <a:cxnSpLocks/>
            <a:stCxn id="2" idx="2"/>
            <a:endCxn id="7" idx="1"/>
          </p:cNvCxnSpPr>
          <p:nvPr/>
        </p:nvCxnSpPr>
        <p:spPr>
          <a:xfrm>
            <a:off x="2734335" y="635268"/>
            <a:ext cx="788511" cy="480300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481B504-E275-0550-D28B-EC52D3C435F5}"/>
              </a:ext>
            </a:extLst>
          </p:cNvPr>
          <p:cNvSpPr/>
          <p:nvPr/>
        </p:nvSpPr>
        <p:spPr>
          <a:xfrm>
            <a:off x="3522846" y="5303198"/>
            <a:ext cx="635268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0A2E6C-2B73-4C9C-E587-ADC1E9537B9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53225" y="5244809"/>
            <a:ext cx="0" cy="47276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C6CCC-A06F-CC30-3340-6F14D96F0538}"/>
              </a:ext>
            </a:extLst>
          </p:cNvPr>
          <p:cNvSpPr/>
          <p:nvPr/>
        </p:nvSpPr>
        <p:spPr>
          <a:xfrm>
            <a:off x="5650029" y="5005136"/>
            <a:ext cx="606392" cy="239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B4B119-8026-0F3B-1FC8-8231398EF5C3}"/>
              </a:ext>
            </a:extLst>
          </p:cNvPr>
          <p:cNvSpPr/>
          <p:nvPr/>
        </p:nvSpPr>
        <p:spPr>
          <a:xfrm>
            <a:off x="5346832" y="5717571"/>
            <a:ext cx="2574759" cy="4329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EB45C-14BD-BD58-A6A5-0B3742FB1DB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158114" y="5124973"/>
            <a:ext cx="1491915" cy="31330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51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E3142-7FF9-C41F-A7A3-B17D300D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41" y="4345845"/>
            <a:ext cx="5788378" cy="35293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92034-D27E-88F8-A1C0-7DDD8A24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500" y="559708"/>
            <a:ext cx="1763699" cy="3200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5" y="1741807"/>
            <a:ext cx="792616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512770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34357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517481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8105</TotalTime>
  <Words>126</Words>
  <Application>Microsoft Macintosh PowerPoint</Application>
  <PresentationFormat>Widescreen</PresentationFormat>
  <Paragraphs>37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Diagrams for Solicited Passkey Registration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Diagrams for Solicited Passkey Registration Workflow</dc:title>
  <dc:creator>SHANE WEEDEN</dc:creator>
  <cp:lastModifiedBy>SHANE WEEDEN</cp:lastModifiedBy>
  <cp:revision>17</cp:revision>
  <dcterms:created xsi:type="dcterms:W3CDTF">2023-11-07T01:06:01Z</dcterms:created>
  <dcterms:modified xsi:type="dcterms:W3CDTF">2023-11-21T03:17:25Z</dcterms:modified>
</cp:coreProperties>
</file>